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36" d="100"/>
          <a:sy n="36" d="100"/>
        </p:scale>
        <p:origin x="54" y="8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D370-8636-4C02-84AC-95A6D57791D0}" type="datetimeFigureOut">
              <a:rPr lang="en-US" smtClean="0"/>
              <a:t>9/11/2016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50A51A4C-97B8-435F-94A4-0A8F8A2FA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629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D370-8636-4C02-84AC-95A6D57791D0}" type="datetimeFigureOut">
              <a:rPr lang="en-US" smtClean="0"/>
              <a:t>9/11/2016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51A4C-97B8-435F-94A4-0A8F8A2FA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759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D370-8636-4C02-84AC-95A6D57791D0}" type="datetimeFigureOut">
              <a:rPr lang="en-US" smtClean="0"/>
              <a:t>9/11/2016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51A4C-97B8-435F-94A4-0A8F8A2FA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358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D370-8636-4C02-84AC-95A6D57791D0}" type="datetimeFigureOut">
              <a:rPr lang="en-US" smtClean="0"/>
              <a:t>9/11/2016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51A4C-97B8-435F-94A4-0A8F8A2FA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859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713AD370-8636-4C02-84AC-95A6D57791D0}" type="datetimeFigureOut">
              <a:rPr lang="en-US" smtClean="0"/>
              <a:t>9/11/2016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50A51A4C-97B8-435F-94A4-0A8F8A2FA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070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D370-8636-4C02-84AC-95A6D57791D0}" type="datetimeFigureOut">
              <a:rPr lang="en-US" smtClean="0"/>
              <a:t>9/11/2016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51A4C-97B8-435F-94A4-0A8F8A2FA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41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D370-8636-4C02-84AC-95A6D57791D0}" type="datetimeFigureOut">
              <a:rPr lang="en-US" smtClean="0"/>
              <a:t>9/11/2016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51A4C-97B8-435F-94A4-0A8F8A2FA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035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D370-8636-4C02-84AC-95A6D57791D0}" type="datetimeFigureOut">
              <a:rPr lang="en-US" smtClean="0"/>
              <a:t>9/11/2016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51A4C-97B8-435F-94A4-0A8F8A2FA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676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D370-8636-4C02-84AC-95A6D57791D0}" type="datetimeFigureOut">
              <a:rPr lang="en-US" smtClean="0"/>
              <a:t>9/11/2016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51A4C-97B8-435F-94A4-0A8F8A2FA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723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D370-8636-4C02-84AC-95A6D57791D0}" type="datetimeFigureOut">
              <a:rPr lang="en-US" smtClean="0"/>
              <a:t>9/11/2016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51A4C-97B8-435F-94A4-0A8F8A2FA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670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D370-8636-4C02-84AC-95A6D57791D0}" type="datetimeFigureOut">
              <a:rPr lang="en-US" smtClean="0"/>
              <a:t>9/11/2016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51A4C-97B8-435F-94A4-0A8F8A2FA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331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713AD370-8636-4C02-84AC-95A6D57791D0}" type="datetimeFigureOut">
              <a:rPr lang="en-US" smtClean="0"/>
              <a:t>9/11/2016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50A51A4C-97B8-435F-94A4-0A8F8A2FA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73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233958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Practice Management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7216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Types of </a:t>
            </a:r>
            <a:r>
              <a:rPr lang="en-US" dirty="0" smtClean="0"/>
              <a:t>Appointments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4516060"/>
          </a:xfrm>
        </p:spPr>
        <p:txBody>
          <a:bodyPr>
            <a:normAutofit/>
          </a:bodyPr>
          <a:lstStyle/>
          <a:p>
            <a:pPr lvl="0"/>
            <a:r>
              <a:rPr lang="en-US" sz="3200" dirty="0" smtClean="0"/>
              <a:t>Surgical </a:t>
            </a:r>
            <a:r>
              <a:rPr lang="en-US" sz="3200" dirty="0"/>
              <a:t>Appointments</a:t>
            </a:r>
          </a:p>
          <a:p>
            <a:pPr lvl="1"/>
            <a:r>
              <a:rPr lang="en-US" sz="2800" dirty="0" smtClean="0"/>
              <a:t>Pre-surgical </a:t>
            </a:r>
            <a:r>
              <a:rPr lang="en-US" sz="2800" dirty="0"/>
              <a:t>instructions are given to the client and should include:</a:t>
            </a:r>
          </a:p>
          <a:p>
            <a:pPr lvl="2"/>
            <a:r>
              <a:rPr lang="en-US" sz="2400" dirty="0"/>
              <a:t>Not feeding 12 hours prior to surgery</a:t>
            </a:r>
          </a:p>
          <a:p>
            <a:pPr lvl="2"/>
            <a:r>
              <a:rPr lang="en-US" sz="2400" dirty="0"/>
              <a:t>Not giving water 8 hours prior to surgery</a:t>
            </a:r>
          </a:p>
          <a:p>
            <a:pPr lvl="2"/>
            <a:r>
              <a:rPr lang="en-US" sz="2400" dirty="0"/>
              <a:t>Bring in pet at a specific time</a:t>
            </a:r>
          </a:p>
          <a:p>
            <a:pPr lvl="2"/>
            <a:r>
              <a:rPr lang="en-US" sz="2400" dirty="0"/>
              <a:t>Signing surgical release form</a:t>
            </a:r>
          </a:p>
          <a:p>
            <a:pPr lvl="2"/>
            <a:r>
              <a:rPr lang="en-US" sz="2400" dirty="0"/>
              <a:t>Signing pre-surgical blood work consent form</a:t>
            </a:r>
          </a:p>
          <a:p>
            <a:pPr lvl="2"/>
            <a:r>
              <a:rPr lang="en-US" sz="2400" dirty="0"/>
              <a:t>Signing estimates for services</a:t>
            </a:r>
          </a:p>
          <a:p>
            <a:pPr lvl="2"/>
            <a:r>
              <a:rPr lang="en-US" sz="2400" dirty="0"/>
              <a:t>Alerting the staff and bringing in prescribed medications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8920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Emergency and Walk-In </a:t>
            </a:r>
            <a:r>
              <a:rPr lang="en-US" dirty="0" smtClean="0"/>
              <a:t>Appointments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800" dirty="0" smtClean="0"/>
              <a:t>Emergency is an appointment </a:t>
            </a:r>
            <a:r>
              <a:rPr lang="en-US" sz="2800" dirty="0"/>
              <a:t>that must be seen immediately and is a life or death situation</a:t>
            </a:r>
          </a:p>
          <a:p>
            <a:pPr lvl="1"/>
            <a:r>
              <a:rPr lang="en-US" sz="2400" dirty="0"/>
              <a:t>Common emergencies </a:t>
            </a:r>
            <a:r>
              <a:rPr lang="en-US" sz="2400" dirty="0" smtClean="0"/>
              <a:t>include: hit </a:t>
            </a:r>
            <a:r>
              <a:rPr lang="en-US" sz="2400" dirty="0"/>
              <a:t>by car, severe wounds, bloat, and others</a:t>
            </a:r>
          </a:p>
          <a:p>
            <a:pPr lvl="0"/>
            <a:r>
              <a:rPr lang="en-US" sz="2800" dirty="0"/>
              <a:t>Walk-Ins are clients that show up without an appointment</a:t>
            </a:r>
          </a:p>
          <a:p>
            <a:pPr lvl="0"/>
            <a:r>
              <a:rPr lang="en-US" sz="2800" dirty="0"/>
              <a:t>To serve emergencies and walk-ins- allow several slots during the day to space out so not to interfere with already scheduled appointments</a:t>
            </a:r>
          </a:p>
          <a:p>
            <a:endParaRPr lang="en-US" dirty="0"/>
          </a:p>
        </p:txBody>
      </p:sp>
      <p:sp>
        <p:nvSpPr>
          <p:cNvPr id="4" name="AutoShape 2" descr="data:image/jpeg;base64,/9j/4AAQSkZJRgABAQAAAQABAAD/2wCEAAkGBxQTEhUUExQWFBQUFRcUFBcVFxwXFRgVFRUXFxcVFxQaHCggHBwlHBUUITEhJSkrLi4uFx8zODMsNygtLiwBCgoKDg0OGxAQGywkHyQ0LCwsLCwsLCwsLCwsLCwsLCwsLCw0LCwsLCwsLCwsLCwsLCwsLCwsLCwsLCwsLCwsLP/AABEIAN8A4gMBEQACEQEDEQH/xAAbAAEAAgMBAQAAAAAAAAAAAAAAAQYCBQcEA//EAEsQAAECAgILCQsLBQEBAAAAAAEAAgMRBAYFBxIWITFRU5GS0TRBUnFyc6GxshMiJDNhgYKzwtLhFCMyQ2JjdJOiweIVNYOj8BdC/8QAGwEBAAIDAQEAAAAAAAAAAAAAAAEEAwUGAgf/xAA/EQABAgIDDgUCBAYCAwAAAAAAAQIDBAURURIUFSExMjRSYXGBkaGxEzNBwdFy4QYWImIkQkOywvBTYyOS8f/aAAwDAQACEQMRAD8A7igCAIAgCAIAgNPWqyD4EC7hkB120YRPAZrHEerErQv0bLsjxrh+SpSmX6UnKzVWC+lsQ6DAsrYvMX60rKzV+KX0tidScCy1i8xftScrNX4qb7/anUjAktt5kiu1J+xqqb7/AGp1+RgSW28xfvSfsavxS+/2p1+RgSW28xfvSfsavxS+/wBqdfkYEltvMX8Un7Gr8VF9rqp1+RgOW28yb+aRkh6p2pff7U6kYDl9vMkV5pGSHqnal9bE6kLQcvavMyv6j8GHoO1L62EYCgWqTf3H4EPQfeS+tgwFAtd0+DIV8j8CFod7yi+dh5WgYGs7p8G9qrWKJSXva9rGhrbrvZzxy3yVlhxbtajW0lRzJViOaqrWvqWZZjThAEAQBAEAQBAEAQBAEAQBAEBW6/bl/wAjf3WCYzDb0LpPBSt1KsTDjvid1bdNa0SwkYXHyEZCsEBiOVazbUvNRIDG+GtSqv8AuUtL6sUIYDDAPliP95WUlmrjRDSpSk6uR3RPgi9mg8Bv5jveRZRLFJwnPay/+qfAvXoXAH5jveXlZRNowpO63RPgm9Sh5sfmP95ReibSMKzut0T4F6VDzf8Asd7yXqm0YWndbonwQKn0TNnD9t21L1baowvOa3RCDU2icA67tqi9m2qThmb1k5IHVMovAcPTO1TezbVCUzN6yckIvLovBdrlL2bapOGpu1OSEGpVF4L9cpezNpOGpu1ORo631cg0eAHww4OLw0zdMSLXHF5gscWCjG1obKi6RjzEZWRKqqq8m1CLW5+di8gdoKZbKpNP+Uzf7HQFbOWCAIAgCAIAgCAIAgCAIAgCAICs2wNzDnG9RWGYzDcUJpPBTV2tz30bJcs63bSsMtlUu09ms4+xrK+OlS3clnUojqt2XKFSuVTepW7s5VgultNvcoQHnKUunWi5Qd0OUpdLaLlB3U5elLp1pNyhPdTlOlTdLaRcIDGOU6Sl060XCWDux4R0lLt1ouG2Dux4R0lLt1ouG2HtsRGd3aFhPjGb54QXtr3VpjK80xvgvxei9i92xdyt51vYerMxmnM0FpK7l7oai1t42LyB2ljl8ql+n/LZv9joCtnLBAEAQBAEAQBAEAQBAEAQBAEBWbYB8GHON6isMx5ZuKE0jgprLW/0o3EzrcsUtlUuU9mw+Psamv58LdyGdSxzGeXqE0VN6laWA3BBKEmJKEglKwQVJKCaEVBRWSAprB7rDePhc4ztBemZyFWb8l+5ex0G2LuVvOt7L1cmM05agtJX6V7oai1t42LyB2ljl8ql6n/LZv8AY6ArZy4QBAEAQBAEAQBAEAQBAEAQBAVa2EfmGcv9isExmG6oPz13Gvtb/SjclnW5Y5bKpap7Nh8fY1Nft1u5DepY5jPL1C6Km9StFYDcGKEgoDFCQEJUICUIASoGwsFuiDzrO2Fkh5yFWc0d+5exfrYu5m863sPVuYzTl6C0lfpXuhqbW3jYvIHaWOXyqXqf8tm/2L+rZy4QBAEAQBAEAQBAEAQBAEAQBAVS2J4hnOfsVgmMw3dBee7ceG1t9KNxM63rHLepZp/JD4+xqK/7rdyWdSxzGeX6E0VN6laWA3BE0BCEhAQhJCAkBAShBsLBjwiDhl86ztBZIechVnNHfuXsX22NuZnPN7ERW5jNOYoHSHfSvdDVWt/GxeQO0scvlUu0/wCWzf7F/Vs5cIAgCAIAgCAIAgCAIAgCAIAgKnbE8SznPZKrzGabugvOdu9zxWtvpR+KH1vXiW9SzT+SHx9jT1/3Y7kM6ljmM8v0Joib1K2QsBuCEBBQkhCSUIIkoFZMlIJkgPfYIeEQedZ2gvcPOQqTnkP3L2L7bG3Mznm9iIrkxmnM0DpDvpXuhqrW3jIvIHaWOXyqXaf8tm8v6tnLhAEAQBAEAQBAVasdZ30eL3NrGuFyHTM54Z5OJY3xmsWpUr41eym6kKMZMwrtzlTGaq/yLmmaSsd9M1V5/YvYBhay9Bf7EzTNJS+m6q8/sRgGHrqSK/PzTNYpfTdVef2GAGa68ib/AJ2ZbrHYl9Ns6kYAbrryJv8A3Zluudii+W2EYAbrryJFsA5ga/8AFL5bYPy+mv0+5qaxVmNKY1ncwwNN1jujPFkCxxYyOSpEL0jRiSr1ddV18Db2tMcfih+2vUr6lD8QZIfH2NRX4eGO5LOpY5jPL9CaIm9StkLAbesBqVBVLDR6mUpzLu5a2YmGudJ2iUh5ysqQXqldRqn01Ksfc1qu1ExGipVEfDcWPaWuGMH/ALpWNUVMSmzhxmRG3TFrQ+QCg91m2sTVyPSBdQ2AN4Tjcg8W+dC9tY52RChNUlAl1uXrjsTGp5rKWJi0d0orC2eI42niIUOarVqUzS05CmErhrX3PCF5LJsbBbog86zthe4echVnPIfuXsXq2PuZnPN7ERXJjNOZoHSHfSvdCq1Ws42ive5zS66aBgwYjNYIL0YuM3dIyLppqIi1VFlbX6Fmn6QrF8MNOtARdZDIV8hZt/QovhpGAYusnUyv7hZt/RtU+OwjAUbWTqBXqDm39G1PHYMBRtZOpN/UHNv6NqeOwYCjayC/qDm39G1T47LSMBRtZD0UKt8KI9rAx4L3BonLf869JFYuJFMUaiIsJivVUxYyxr2ak5vX/dX+Nv7qlM5yHXUJo3FT3VdqpCjUdkR5fdOusRwYHlo3vIoZL3Ta6ytPUrGgR3Q2IlSVdqzYmo0DhP0jYvd6paVMOTFiGN4sDhxNI2Kb1S0nDsexCDUODnInRsS9UtJw9H1U6mN4ULOxP07FN7JaTh6Nqp1IvBhZ2J+nYl7JaTh+Nqp1F4MLOxP07EvZLRh+Nqp1NvYCwDaKX3L3Ou7md1LBczycayQ4dwUJ2kHzVV0iJVXk2lGr8fC3clnUqsfPOkoTRU3qVxYTb5C11CsWIsUxHCbYUiJ4rs4tEidCzQId07H6GjpqaWFCSG1cbux0iSvnIlXr7YoRIHdQBdwsM98sOMHiwHTlVePDRUujc0LNLDjeGq4ndyj2Asb3eOyHvEzdyRhPVJVGNunIh0s9M+BBdE5bzr0GC1rQ1oAa0AADAABvSWyRERKkODc5XKrnLWqnis7Y1tIgvhkYSJtORwxHSvMRiOSozycy6XjNenHd6nHnwyCQcYMjxha1Tv2uRUrQ9tgd0QedZ2wvTM5CvO6PE3L2On1isP8AKoYh3dxJ4fOU8TXCUp/aV+KxXpUhxkjOXrEV9VeKrqnwVs2vvv8A9H8lgvZbTb/mD/r6/Yf+f/f/AOv+SXsto/MH/X1+w/8APzn/APX/ACS9ltH5g/6+v2H/AJ+c+Py/5pey2j8wJ/x9fsBUA58fl/yS9ltGH0/4+v2JvBOfH5f8kvZbRh9P+Pr9j5Uqo7mMc4RgblpdK4lOQnwlDoDkx1nqHTjXvRtxlxZfsaGrrvCYPON6wscLOQ2k+n8O/cp1tbA4U5tX4+Feg391Rmc86+hdG4qW2pW44Xp+scrEDMQ0NLaW/h2Q5u+zEefj4v5jtqp+K+065JOXqzG8kMf6zHz0X8x21PGfaeryl9RvJB/Wo+fi/mO2p4z7ReUvqN5IBZqPn4uu7ap8d9ovKX1G8kJ/rdIz8XXdtU+O+0XlL6jeSD+uUjPxNc7Uvh9pF4y+o3khl/XKRnomu7apviJb2IvGX1G8kPLFfEiuLiXPdvnC46Vic9XLjMzUhwW3KVInI+RZIyIlxqEqMl0ipWh0m13DAozjwoh6GtCuyyfpOQp11cwiWJ8lpVg0p5LLMuoEUZYbx+kqHJWhnlnXMZi7U7lItdQpx4juDDlrOHuqnLJ+pToqddVBa21fY6ErpywQHH6wsDaVGAwfOOxca1sVKnqd7IurlmKtiHhhPLSHNMi0ggjeIMwvCLUpZc1rkVrsim1vppWeOgbFnvh5RwXKancX1UrPHQ3YpvlxOCpTU7i+ql546G7Evl2wjBUpqdyb66VnTobsU307YMFSmp3JvspWdOhuxL6dYhGCZXU7i+2lZ3oGxTfbrEGCZTU6qZCttKzvQNiX26xCFomV1eqnQocUvod04zLoF0T5TDmVYVa21nKqxGTdymRHVdTm1XR4TB5xvWFSh56HXT+jv3L2OuLYHCnNa/bqPIb+6ozOedfQmjcVLdUvccL0/WPVmBmIaGltLfw/tQ5RFOErXHcNyGBKis9ETUkiaAglBUTNSD3WIoDo8VkNuNxx5BvnzBS1t0tSFaamGwIaxHeh12xljYcBgZDaAN875OUlbBkJrUxHBzEzEjvunqa6s9gG0iGS0ARW4WuxT+yeNeIkFFStExluj590tEqVf0rlT3PBa6i/MxGb7Yk/M4CXS0pLr+ktU63/AMzXWp2LYs5ozw2djBlHjOO9DdpIIHSQvLsilmTZdx2N2oUi19HApDmz+nDMvKQQeqaqy6/qU6OnGKsBFsU6KrhyYQHNqLYv5XTY2EiGHuc479zdYAPKf2KpKy7iKh10SavOTZrVIicjoFGoEOG0NYxrWjBIDryqy2ExEqRDlokeLEddOcqqUyu1XGsb3eE25E/nGjFhxOA3sOAqtGgo3G3IdDRFIve7wYq12L7FIVdTpDGaEkl6VkIhE0AmhJk0oQp1yi7gb+GHqlsU8vgcJE01fr/yOc1cPhUDnG9oKnCzkOsn9Gibl7HXVsDhDmtfR4UeQ1UZnOOvoXRuKlvqXuOF6frHqxA8tDQ0tpb+H9qHJ4uM8a153DchgVB7QxQkhAEBkFJCl2taUYGJFecbWtaPSJJP6ekq1LNxqpzn4giKkNjLVVeX/wBOgq4csEBQYFkBRKfFacEN7u+8l13wdxAk+ZVWOuIip6KdO+XWbkWKmciYuGLqXxkQEAggg4iMI0q0cyqKi1KUmvtmmlogQ3A4ZxJHJibt4gsEw+5S59ToqFknI7xnpVZ8lSsTTjBisiDG0zllBwEaCVUhuuXIpvZmAkaEsNfU65QaayKwPYQQcm8chyFbFFrSs4SNBfBerHpUprK1WZbAhOAI7o8SYJ4RPBdcQUPdctrLlGybpiKiqn6Uy/B5KgUeVHL997zoGDasUBMVZnpuJdR0Z6IhZ1nNOfCm0cRIb2HE5pbpChUrSoyQoiw3o9PQ4q9siRkwLWKfRGrWiKYSXk9EOUEoQpJIQH0YpPKnXKLuFv4YeqWxTy+BwcTTV+v/ACOcVZ3TB5xvWFTh5yHXUho0Tcp15bA4M5pX3dR5DeoqjM552FC6Km9S31L3FC9P1j1ZgZiGgpbS38P7UOTxMa1ynctyGBUHoiaE1EIgCkklDyXy1i8Tjjfkw+ab/grkt6nM/iFFqhrv9i+K0cyEByit8UGlxZbxA0NCox887ei21SrK9vc18OnxGtuWxHhuQOIGheUjPRKkUtOl4TlunNSvcZ0OxkaNhhw3PAxkYtK8VK5bTzFmYMHE9yIeqLVilNEzBd5pO6ilw7LUphbScq5akenU8MClxYJIY90M4iASPMQvTYj2YkUsvgwoyIrkRU5nxiRy43TiXE75MyvLnq5a1UyNhtYlTUqQ6dUaJOiN8jnDpn+6uwMw42mG1TS7aiwLMasglAcRju748ZWsdlPo7Eqah8yvB6MShJBQ9EAqQZhDyp12i7gb+GHqlsUzOBwcTTV+v/I5zVvdUHnG9YVOHnIdbSGjP3KddWwOEOZ1+3WeQ1UZjPOwoXRU3qXCpp8Chen6x6swMxDQ0tpj+HZDk8TGtcdw3IYFQeiEJIIQVkFCTIFSQWCplkxApDS4yY8FjjvCeI6QFnl3IjqjVUtLLHl1RqY0xodXmr5w557IUxsKG6I44GifGd4ecpXVjMsGE6NERjcqnHKVGL3uecb3Fx4yZrWOWtaz6BCYkNiMTIiVG5qfYYUiN33i2C6cMuRv/ZF7hMu3VGupScWXhfpzlxJ8nUIMINAa0BoGAACQAHkV9rUalSHGuc5y1uWtTNSeTQ1qsG2PCc4N+daCWkDCZYbk5VgiwkclaZTZUbPPl4iNVf0rlT3OWAKidtWXe11ZEC7gHAT37PLvEdRVuWdWitObp6XVbmMm5fYvStHNmorTZIQKO8z75wuGDKXD9hMry91y1VL1HS6x47U9ExqcjJWsO7QiagkxKKSQUJAU1AyaoPKnXaOfAG/hh6pbJMzgcJE05fr/AMjnNWh4VB5xnWqcPOQ62kF/hom5Try2BwZzOv26zyG9RVCYzzsKF0VN6lwqZuKF6frHq1AzENDS2mP4dkOTxMa1x3DchgVB6QghCTEISSgAUkGYKEVFisTXGPBaGd7EaBIXc5gZJgq1Dmakqclf+8TTzNDQIzrrGi7Dy2arDGpJF2QGjCGtwNnlx4SvMSOr8SYkLEpR0GVzMtq5TVtWEuKdSqXYwwYALhJ8Q3RGQf8AyNGHzq7AbU2u04qlppI0epuRuL5LAs5rAgCA5TWqxncI7gB3r+/ZxE4R5jPoWuisuXHbUbNePARVypiU1NHjuY4OaSHAzBGMFeGuuVrQvPhte1WuStFLbR6/PDZPhNc7KDcg8YkVbSZbVjTGaN9AMV1bXKiFbszZiJSX3UQ4votGBoHkWCLFV67DbyknDlmXLOK+qmtJWKsuETUIoCAhCQFIM2oeVOswP7c38MPVhbFuZwOGfp6/Wvc57VndUHnG9apws5Dq6Q0aJuU66tgcGczr7us8hnUVRmM87ChdFTepcKnbihen6x6sy+YhoaV0x/DshyiJjWuO3bkPmoPZjNCQpAUEhCCVNQJCEGbWkkAb+AKTw5akrUv1Vqn3JEWkATGFrMcvK7y+RWYUGvG45ikaYu0WHAyeq/HyXZXDnQgCAIDW2dsQ2kwyx2AjCx3BOxY4kNHoW5ObdLRLtMnqlpyyyljnwXlkQSI0EZQci16tVFqU7WXmGR2XbFxHiIXksmCHoghAChJAQBSAoBk1TUQp1qD/AG5v4YerC2LczgcK/T1+te5zyrO6oHON61ThZyHV0ho0Tcp15bA4M5nXzdZ5DOpUJjPOwoXRU3qW+qG4YfFE9Y9WpfMT/fU0NKaY7h2Q5U5uPyLXnbIp85ryezEoSQhIIQAIDKSmogkBCFOgVBsEA35Q8d8ZiGDvDFdSyn/satQIdf6lOVpqeVXeAxcSZfguyuHPBAEAQBAEB4LMWJh0hlw8clw+k05QscSGj0xlmVmoks+6ZxS05TZexroEV0N+MYjvEbxC17mq1alO2lZlsxDSI08El5LZCVkkFAQhIUgBQDJqHlTrMP8Atzfww9WFsm5nA4Z2nr9a9zntWR4VB5xvWFTh56HVUho0Tcp15bA4Q5lX3dZ5DOpUJhf1nY0Loqb1LhVA+Aw+KJ6x6ty+YhoKU0x3DshymJvrWnbtyGBUHoiSE1kSQmsSUgmSEEoQfaiwbpzW8JwbpMlKHiK+5arrDtlHghjWtGANAaJYpASW0alSVHzl71e5XL6n0UnkIAgCAIAgCApFsmiCUKKMeFh8o+k32tKqzLcinRUBFWt8Pj7L7FFIVOo6aswIQ9VmNyhNYkhIkgCEGbVJ5U6uz+3D8MPVhbFuZwOHdp6/Wvc5/VndUHnG9apws9DqqQ0aJuU64tgcIczr5us8lnUqExnnYULoqb1LhU9vgUMeR/rHq1AzENDSq1Tjl3dkKg+o9JOb1vgqt7vN8lOSyW8jG8alfd638VF7vJw5K7eX3IvGpX3ev8FCwIiE4cldvIi8alfd6/wUeDEs7DDkrt5A1GpX3et8E8F9nYYcldvIGo9KyM1/gnhRNXsMOStq8iLyaVkZr/BR4UTVXp8k4blbV5HksfQ3QKZCZFABbFYXb4+kN9emNVHoimePGbHlHvh460XsdbWxOFCAIAgCAIAgCArFfIZdBhsaJufFDWjKSDgwrBHzDcUK5GRXPXIiKqlQvUpeZOsz3lV8N9hv8Kymv0X4MTVSl5k6zPeXlWOT0XkSlKymv0X4INVKXmTrM95RcusXkpOFZTX6L8EXp0vMnWZ7yipbF5L8E4WlNfovwRerS8y7WbtSpbF5L8DCsprpyX4BqrS8y7S33kx2LyX4GFZTXTkvwBVil5h2lu1KlsXkvwFpSU106nQYkMtoFy4Sc2j3JGQhkiFsW5nA5VrkfPXSZFd7nPas7qg843rVOFnodXSOjP3KdcWwOEOaV7HhbuQzqVCYzzsKG0VN6nzsZWyNAhthtawtbOUwZ4XF2Ez8qmHHuUuaj1MUTBjxFiOVa13WVWHpv7j8CFod7yyX1sMOAZe13T4Br5H4EPQ73kvpNXqMAwLV6fBkK9x83D0O2qb6TV6kYBgay9DMV9i5pmkpfTdXqecAwtZehIr9FzTNJS+m6vULQELXUX/RM0zWOxRfSWEYAh668iw1Ws+6lXc2Blxc4iTO6usvEssOKjzVUjR7ZS5qdXXX0KbXYypjyN4MPnAVeOtTzoKJRFk2ou0vNWbNNpEIYZRGiT278xguh5CrTHo9K0ObpCSdLRFT+Vcim4XsoBAEAQBAEAQFIs3ZQRafR4bTNsKK2Z3i8vE9EgNKrxH/AK0ah0UnKrCkoj3ZXIvKosVYrMfJYbX3N1N4bKct4mfQszno1K1NVISd9RFZXVUlfYrt/wCMz+r4LHfEPabb8vrr9ALYAzJ1kviHtI/L66/QyFf25k6wUXwzaRgB2unIm/8AZmXawS+GbRgB+unIkV/h5l2sE8dpH5fia6cjK/6HmX6wS+GEYAfrpyU89ka6siQnsEJwLmluFwwTULMNVDLAoR8OI192mJa8hXqsjwqDzgVaFnobWkF/hn7jrS2JwxqbI1dgRnl8RpLiAMDiMA8ixPgtctal6BSMeAy4YuLceS82i8F2uV4vZpnwzNWpyQXmUXgu1yovZtqjDM1anJCDUui8F2uVF6pavQnDU1anJBeXReC7XKXqlq9BhqatTkgvLovBdrlReiay9PgYamrU5EXl0XI/XKXomsvT4GGpq1ORXq4VfhUZjHQrqbnEG6M96f7LHEgoxMtfI2tFT8WZe5sSrEh7LWv1/wDj9tZJb1K/4g/p8fY0ld3eGP4m9leJjPNlQ6fwjePc0lHpLmODmOLSN9pkehYmvVq1obGJCbEbcvStDfQK6UoCRc13Kbh6FnvpbDVvoWVVcipxPrfxSfsavxU3yth5wHLbeYv4pP2NX4pfK2DActt5gV5pP3er8VKTWwYDltvMm/mkfd6vxS+v2kYDl9vMGvNIyQ9X4qb6/aMBy+3meKyFaKTFEi+5acYZ3vSMK8OmHKmJKixBouWhLWja124zzVfPhMHnYfbCxQ1/WhmntGibl7F0tj7nh86Ow9W5jM4/Jz1A+e76fdCs1UsE2lOeHuc0MAPeywzJyjyKqyEr8i1G4pKedKtarURa7SxXgQs6/Q3Ysl6u1k5fc1OH4uonUGoMLOv0BRertbp9ycPxdROpBqDD3oz9UFTertbp9wlPxNROamN4DM87VG1L1XW6fcnD79ROYvBbnnag2peq63T7jD7tROZN4TM87UG1L1XW6fcYffqJzPRY6pohRWRBFJuHXUrmU5eWa9sl1atdZhj0y6LDVisqr2lqVk0oQBAEAQBAEAQFRtjeKhc4eyVWmc1De0D5rt3uea1sPH+h7aiW9TNT/wDT4+xoq77riej2QsUxnmyofRW8e5XysJtQoAmlYIUkiaCoEoKiJoKiZoRUbKrp8Jgc6ztBe4WchUntGifSvYu1sjxEPnR2XK3MZnH5OdoHz3bvdDw2th30bkt6yvEt6lmn81nEvatHMhAEAQBAEAQBAEAQBAEAQBAEBUbY3ioXOHslVpnIhvaB81273PPa3+v9D215lvUy0/8AycfY0Fdt1xOJvZCxzGebOiNFbxK+VgNsEBCAiaVkhAAUAmgAKkGzq7uqBzrO0F7hZyFOf0aJuXsXe2TueHzo7DlbmMzj8nOUB57t3uh4LWn0o3JZ1uXiW9Sz+IM1nH2L4rRzIQBAEAQBAEAQBAEAQBAEAQBAVG2MPmoXOHslVpnIhvaB81273Pha4+u9D21Et6mWnv5OPsV+u+64no9kLFMZ5tKH0VvEr5CwG1AQEFCTEoAAoJrCkBCCQgNnVzdUDnWdoLJDzkKc/o0TcvYu1sg/MQ+c9lytzGZx+TnKA89273Q8drTHG4me0vEt6mf8QZGcfYvStHNhAEAQBAEAQBAEAQBAEAQBAEBUrYniYfLPZKrzOahvKC81273PPa4+u9D2l5lvUzU9/Jx9iv11HhcTzdkLFMZ5tKI0VvE0JWA2iGJSskhEAIQVhCTGSAlAAgNnVweFQOdZ2gskPOQpT+jRNy9i7WyPEQ+c9lytzGZx+TnaB85273Q8trT6/wDx+2vEt6mb8Qf0+PsXhWjnAgCAIAgCAIAgCAIAgCAIAgCAqVsXxUPnD2Sq0zmob2gvNdu9zz2uPrvQ9pRLepkp7Kzj7GmrhQ4jqXEIY4gykQ0y+iFimM82FFRoaSrUVyJl9TRGgxOA/VKwmz8eHrJzI+RROA/VOxKifHh6ycyPkcTgP1SlQ8aHrJzMTQ38B+qdignxoesnMfJH8B2qdiE+MzWTmR8kfwHap2KLpLR4rNZOY+Sv4DtUpdJaPFZrJzJFFfwHap2JdJaPFZrJzNnV2juFJgktdLujMYPCCyQlS7TGU5+I29oiV+i9i3WyPEQ+c9kq5MZnE0NA+c7d7oeW1rjj+hg114lvUz0//T4+xeFaObCAIAgCAIAgCAIAgCAIAgCAICpWxfFQ+WeyVWmc1DeUF5rt3uaSqVnYdG7p3QON3cyuQDinjmfKscB7W11mxpORiTNzcVYq8pYr+KNkiao95WfGh63f4NVgOZ/bz+wv3o2SJqj3lPiw9bovwMBzOzn9gK70bJE1RtTxIesnJfgYEmdnP7E37Ub7zV+Km7haycl+CMCTOzmTftRvt6vxS7haycl+BgSZ2cxfrRcr9X4qLuFrJyX4IwLNbOYFdKLlfqKLqDanJfgYFmtnMkVzouV+oUrg2pyX4GBpqxOZkK40XhO1CouoNqcl+CMDzVicyb8KJwzqO2JdQkyKhGB5uzqhX652cg0iGxsJxJD7ozaRgkRvjyrFHiNVtSKbSiZGNLxHOiJlSrKei1sMMbiZ7SS3qYqfXM4+xeFaOcCAIAgCAIAgCAIAgCAIAgCAIDS1osO6ksY1rg25ddd9PJLeWKKxXpUhsKOnGyr1c5K60K3eHFzrNDtiwXs602+HoWovQxvCi5yHoOxeb3eTh6FqL0IvCi5yH07E8B5OHoWqvQm8OLnGdOxeVgRLBh6Fqr0MTUSNnIfTsTwIlnUYeg6q9CLxI3Dh9OxPAiWdScPQdVehiajR+HD0nYp8CJZ1Jw7AsUi8akcKHpOxPAif6pOHYFimIqPSMsPWOxPAeThyXsXkTePSMsPSdiXu+zqMOS9ikXkUnLD1jsS93jDcvt5EipNIyw9b4KfAiDDcvt5FkqhYSJRu6d0ue/uZXJn9G6n1hZ4MNW11mopSdhzNzcV4q/YsazmpCAIAgCAIAgCA/9k="/>
          <p:cNvSpPr>
            <a:spLocks noChangeAspect="1" noChangeArrowheads="1"/>
          </p:cNvSpPr>
          <p:nvPr/>
        </p:nvSpPr>
        <p:spPr bwMode="auto">
          <a:xfrm>
            <a:off x="155575" y="-1325563"/>
            <a:ext cx="2809875" cy="277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0" name="Picture 4" descr="http://s3.amazonaws.com/assets.brightspot.vetstreet.com/assets/f4/7b/5090dbb6-8877-4dfe-a4d7-c058648f5b82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3209" y="5220736"/>
            <a:ext cx="1730564" cy="1637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96406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Drop Off </a:t>
            </a:r>
            <a:r>
              <a:rPr lang="en-US" dirty="0" smtClean="0"/>
              <a:t>Appointments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3200" dirty="0" smtClean="0"/>
              <a:t>Allows </a:t>
            </a:r>
            <a:r>
              <a:rPr lang="en-US" sz="3200" dirty="0"/>
              <a:t>for flexibility for both the owner and staff</a:t>
            </a:r>
          </a:p>
          <a:p>
            <a:pPr lvl="0"/>
            <a:r>
              <a:rPr lang="en-US" sz="3200" dirty="0"/>
              <a:t>It is important that the owner sign consent forms with contact numbers for the health care team if any questions arise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8722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House </a:t>
            </a:r>
            <a:r>
              <a:rPr lang="en-US" dirty="0" smtClean="0"/>
              <a:t>calls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3200" dirty="0" smtClean="0"/>
              <a:t>Usually </a:t>
            </a:r>
            <a:r>
              <a:rPr lang="en-US" sz="3200" dirty="0"/>
              <a:t>at the client’s home or farm</a:t>
            </a:r>
          </a:p>
          <a:p>
            <a:pPr lvl="0"/>
            <a:r>
              <a:rPr lang="en-US" sz="3200" dirty="0"/>
              <a:t>Most hospitals will take phone calls and return messages after reviewing schedules</a:t>
            </a:r>
          </a:p>
          <a:p>
            <a:pPr lvl="0"/>
            <a:r>
              <a:rPr lang="en-US" sz="3200" dirty="0"/>
              <a:t>All files for clients should be assembled prior to the appointment</a:t>
            </a:r>
          </a:p>
          <a:p>
            <a:pPr lvl="0"/>
            <a:r>
              <a:rPr lang="en-US" sz="3200" dirty="0"/>
              <a:t>Extra forms are included in the case that there is an unreported problem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6986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Organization of the Appointment </a:t>
            </a:r>
            <a:r>
              <a:rPr lang="en-US" dirty="0" smtClean="0"/>
              <a:t>Book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400" dirty="0" smtClean="0"/>
              <a:t>Most </a:t>
            </a:r>
            <a:r>
              <a:rPr lang="en-US" sz="2400" dirty="0"/>
              <a:t>appointment books are available with 15 minute time slots</a:t>
            </a:r>
          </a:p>
          <a:p>
            <a:pPr lvl="0"/>
            <a:r>
              <a:rPr lang="en-US" sz="2400" dirty="0"/>
              <a:t>The appointment book should have ample room to write in all information</a:t>
            </a:r>
          </a:p>
          <a:p>
            <a:endParaRPr lang="en-US" dirty="0"/>
          </a:p>
        </p:txBody>
      </p:sp>
      <p:pic>
        <p:nvPicPr>
          <p:cNvPr id="5122" name="Picture 2" descr="http://123petsoftware.s3.amazonaws.com/images/screenshots/Cloud-Large/Web-AppointmentBoo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9886" y="3248809"/>
            <a:ext cx="4312190" cy="326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00086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pravsworld.com/wp-content/uploads/2014/05/Pencil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070" y="5604734"/>
            <a:ext cx="9671124" cy="1253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Scheduling </a:t>
            </a:r>
            <a:r>
              <a:rPr lang="en-US" dirty="0" smtClean="0"/>
              <a:t>Appointments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1710466"/>
            <a:ext cx="10058400" cy="4461734"/>
          </a:xfrm>
        </p:spPr>
        <p:txBody>
          <a:bodyPr>
            <a:normAutofit/>
          </a:bodyPr>
          <a:lstStyle/>
          <a:p>
            <a:pPr lvl="0"/>
            <a:r>
              <a:rPr lang="en-US" sz="2800" dirty="0" smtClean="0"/>
              <a:t>All </a:t>
            </a:r>
            <a:r>
              <a:rPr lang="en-US" sz="2800" dirty="0"/>
              <a:t>information should be written in </a:t>
            </a:r>
            <a:r>
              <a:rPr lang="en-US" sz="2800" u="sng" dirty="0" smtClean="0"/>
              <a:t>pencil</a:t>
            </a:r>
          </a:p>
          <a:p>
            <a:pPr lvl="1"/>
            <a:r>
              <a:rPr lang="en-US" sz="2400" dirty="0"/>
              <a:t>C</a:t>
            </a:r>
            <a:r>
              <a:rPr lang="en-US" sz="2400" dirty="0" smtClean="0"/>
              <a:t>hanges </a:t>
            </a:r>
            <a:r>
              <a:rPr lang="en-US" sz="2400" dirty="0"/>
              <a:t>can be made if an appointment cancels or needs to be rescheduled</a:t>
            </a:r>
          </a:p>
          <a:p>
            <a:pPr lvl="0"/>
            <a:r>
              <a:rPr lang="en-US" sz="2800" dirty="0"/>
              <a:t>If filing system method is alphabetical then appointment should be written </a:t>
            </a:r>
            <a:r>
              <a:rPr lang="en-US" sz="2800" u="sng" dirty="0"/>
              <a:t>last name first</a:t>
            </a:r>
          </a:p>
          <a:p>
            <a:pPr lvl="0"/>
            <a:r>
              <a:rPr lang="en-US" sz="2800" dirty="0"/>
              <a:t>If filing system is numeric then record the client number</a:t>
            </a:r>
          </a:p>
          <a:p>
            <a:pPr lvl="0"/>
            <a:r>
              <a:rPr lang="en-US" sz="2800" dirty="0"/>
              <a:t>Hospital will have recommendations for common veterinary procedures and the amount of time that the appointments should take.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705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Working with the </a:t>
            </a:r>
            <a:r>
              <a:rPr lang="en-US" dirty="0" smtClean="0"/>
              <a:t>client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3200" dirty="0" smtClean="0"/>
              <a:t>When </a:t>
            </a:r>
            <a:r>
              <a:rPr lang="en-US" sz="3200" dirty="0"/>
              <a:t>an appointment is scheduled, read back the date and time of the appointment to make sure all information is accurate</a:t>
            </a:r>
          </a:p>
          <a:p>
            <a:pPr lvl="0"/>
            <a:r>
              <a:rPr lang="en-US" sz="3200" dirty="0"/>
              <a:t>When at all possible give appointment cards to remind clients of appointment dates</a:t>
            </a:r>
          </a:p>
          <a:p>
            <a:pPr lvl="0"/>
            <a:r>
              <a:rPr lang="en-US" sz="3200" dirty="0"/>
              <a:t>Be sure new clients have clear directions to the facility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4781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Policies and </a:t>
            </a:r>
            <a:r>
              <a:rPr lang="en-US" dirty="0" smtClean="0"/>
              <a:t>Procedures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3600" dirty="0" smtClean="0"/>
              <a:t>Provided </a:t>
            </a:r>
            <a:r>
              <a:rPr lang="en-US" sz="3600" dirty="0"/>
              <a:t>to each staff </a:t>
            </a:r>
            <a:endParaRPr lang="en-US" sz="3600" dirty="0" smtClean="0"/>
          </a:p>
          <a:p>
            <a:pPr lvl="1"/>
            <a:r>
              <a:rPr lang="en-US" sz="3200" dirty="0" smtClean="0"/>
              <a:t>Policy manual</a:t>
            </a:r>
          </a:p>
          <a:p>
            <a:pPr lvl="2"/>
            <a:r>
              <a:rPr lang="en-US" sz="2800" dirty="0"/>
              <a:t>P</a:t>
            </a:r>
            <a:r>
              <a:rPr lang="en-US" sz="2800" dirty="0" smtClean="0"/>
              <a:t>rovides </a:t>
            </a:r>
            <a:r>
              <a:rPr lang="en-US" sz="2800" dirty="0"/>
              <a:t>information regarding what the staff </a:t>
            </a:r>
            <a:r>
              <a:rPr lang="en-US" sz="2800" u="sng" dirty="0"/>
              <a:t>expectations</a:t>
            </a:r>
            <a:r>
              <a:rPr lang="en-US" sz="2800" dirty="0"/>
              <a:t> are</a:t>
            </a:r>
          </a:p>
          <a:p>
            <a:pPr lvl="1"/>
            <a:r>
              <a:rPr lang="en-US" sz="3200" dirty="0"/>
              <a:t>Procedures </a:t>
            </a:r>
            <a:r>
              <a:rPr lang="en-US" sz="3200" dirty="0" smtClean="0"/>
              <a:t>manual</a:t>
            </a:r>
          </a:p>
          <a:p>
            <a:pPr lvl="2"/>
            <a:r>
              <a:rPr lang="en-US" sz="2800" dirty="0"/>
              <a:t>P</a:t>
            </a:r>
            <a:r>
              <a:rPr lang="en-US" sz="2800" dirty="0" smtClean="0"/>
              <a:t>rovides </a:t>
            </a:r>
            <a:r>
              <a:rPr lang="en-US" sz="2800" u="sng" dirty="0"/>
              <a:t>rules</a:t>
            </a:r>
            <a:r>
              <a:rPr lang="en-US" sz="2800" dirty="0"/>
              <a:t> regarding the workings of the veterinary facility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024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Essential Standard 2.00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Apply proper communication skills in a clinical setting</a:t>
            </a:r>
          </a:p>
        </p:txBody>
      </p:sp>
    </p:spTree>
    <p:extLst>
      <p:ext uri="{BB962C8B-B14F-4D97-AF65-F5344CB8AC3E}">
        <p14:creationId xmlns:p14="http://schemas.microsoft.com/office/powerpoint/2010/main" val="428202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 2.01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Implement the proper techniques to schedule appointments and manage clients</a:t>
            </a:r>
          </a:p>
        </p:txBody>
      </p:sp>
    </p:spTree>
    <p:extLst>
      <p:ext uri="{BB962C8B-B14F-4D97-AF65-F5344CB8AC3E}">
        <p14:creationId xmlns:p14="http://schemas.microsoft.com/office/powerpoint/2010/main" val="3744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Essential Questions: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How </a:t>
            </a:r>
            <a:r>
              <a:rPr lang="en-US" sz="2800" dirty="0"/>
              <a:t>do members of the veterinary team schedule appointments?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What are the types of appointment schedules?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What are the types of appointments in a veterinary facility?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How should the assistant keep the appointment book organized?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What are policies or procedures?</a:t>
            </a:r>
          </a:p>
        </p:txBody>
      </p:sp>
    </p:spTree>
    <p:extLst>
      <p:ext uri="{BB962C8B-B14F-4D97-AF65-F5344CB8AC3E}">
        <p14:creationId xmlns:p14="http://schemas.microsoft.com/office/powerpoint/2010/main" val="2937299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Essential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3600" dirty="0"/>
              <a:t>How do members of the veterinary team schedule appointments?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472569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Veterinary Appointment Book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400" dirty="0"/>
              <a:t>T</a:t>
            </a:r>
            <a:r>
              <a:rPr lang="en-US" sz="2400" dirty="0" smtClean="0"/>
              <a:t>ypically </a:t>
            </a:r>
            <a:r>
              <a:rPr lang="en-US" sz="2400" dirty="0"/>
              <a:t>done through computerized systems although some facilities still use paper systems</a:t>
            </a:r>
          </a:p>
          <a:p>
            <a:endParaRPr lang="en-US" dirty="0"/>
          </a:p>
        </p:txBody>
      </p:sp>
      <p:pic>
        <p:nvPicPr>
          <p:cNvPr id="1028" name="Picture 4" descr="http://www.filedudes.com/images/screenshots/60086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048" y="2777772"/>
            <a:ext cx="5050706" cy="3789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23795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Types of Appointment Schedules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1871831"/>
            <a:ext cx="10058400" cy="4679576"/>
          </a:xfrm>
        </p:spPr>
        <p:txBody>
          <a:bodyPr>
            <a:normAutofit/>
          </a:bodyPr>
          <a:lstStyle/>
          <a:p>
            <a:pPr lvl="0"/>
            <a:r>
              <a:rPr lang="en-US" sz="2800" dirty="0" smtClean="0"/>
              <a:t>Wave</a:t>
            </a:r>
          </a:p>
          <a:p>
            <a:pPr lvl="1"/>
            <a:r>
              <a:rPr lang="en-US" sz="2400" dirty="0"/>
              <a:t>M</a:t>
            </a:r>
            <a:r>
              <a:rPr lang="en-US" sz="2400" dirty="0" smtClean="0"/>
              <a:t>aintained </a:t>
            </a:r>
            <a:r>
              <a:rPr lang="en-US" sz="2400" dirty="0"/>
              <a:t>by veterinarian that sees a total number of patients within a set </a:t>
            </a:r>
            <a:r>
              <a:rPr lang="en-US" sz="2400" dirty="0" smtClean="0"/>
              <a:t>time</a:t>
            </a:r>
          </a:p>
          <a:p>
            <a:pPr lvl="1"/>
            <a:r>
              <a:rPr lang="en-US" sz="2400" dirty="0" smtClean="0"/>
              <a:t>Veterinarian </a:t>
            </a:r>
            <a:r>
              <a:rPr lang="en-US" sz="2400" dirty="0"/>
              <a:t>will determine how many patients in an hour</a:t>
            </a:r>
          </a:p>
          <a:p>
            <a:pPr lvl="0"/>
            <a:r>
              <a:rPr lang="en-US" sz="2800" dirty="0" smtClean="0"/>
              <a:t>Flow</a:t>
            </a:r>
          </a:p>
          <a:p>
            <a:pPr lvl="1"/>
            <a:r>
              <a:rPr lang="en-US" sz="2400" dirty="0"/>
              <a:t>B</a:t>
            </a:r>
            <a:r>
              <a:rPr lang="en-US" sz="2400" dirty="0" smtClean="0"/>
              <a:t>ased </a:t>
            </a:r>
            <a:r>
              <a:rPr lang="en-US" sz="2400" dirty="0"/>
              <a:t>on each patient being seen at a specific time with the most common interval being 15 </a:t>
            </a:r>
            <a:r>
              <a:rPr lang="en-US" sz="2400" dirty="0" smtClean="0"/>
              <a:t>minutes</a:t>
            </a:r>
          </a:p>
          <a:p>
            <a:pPr lvl="1"/>
            <a:r>
              <a:rPr lang="en-US" sz="2400" dirty="0"/>
              <a:t>S</a:t>
            </a:r>
            <a:r>
              <a:rPr lang="en-US" sz="2400" dirty="0" smtClean="0"/>
              <a:t>chedule </a:t>
            </a:r>
            <a:r>
              <a:rPr lang="en-US" sz="2400" dirty="0"/>
              <a:t>is easy for the veterinarian to get behind</a:t>
            </a:r>
          </a:p>
          <a:p>
            <a:pPr lvl="0"/>
            <a:r>
              <a:rPr lang="en-US" sz="2800" dirty="0"/>
              <a:t>Fixed office </a:t>
            </a:r>
            <a:r>
              <a:rPr lang="en-US" sz="2800" dirty="0" smtClean="0"/>
              <a:t>hours</a:t>
            </a:r>
          </a:p>
          <a:p>
            <a:pPr lvl="1"/>
            <a:r>
              <a:rPr lang="en-US" sz="2400" dirty="0"/>
              <a:t>C</a:t>
            </a:r>
            <a:r>
              <a:rPr lang="en-US" sz="2400" dirty="0" smtClean="0"/>
              <a:t>lients </a:t>
            </a:r>
            <a:r>
              <a:rPr lang="en-US" sz="2400" dirty="0"/>
              <a:t>are seen as they </a:t>
            </a:r>
            <a:r>
              <a:rPr lang="en-US" sz="2400" dirty="0" smtClean="0"/>
              <a:t>arrive</a:t>
            </a:r>
          </a:p>
          <a:p>
            <a:pPr lvl="1"/>
            <a:r>
              <a:rPr lang="en-US" sz="2400" dirty="0"/>
              <a:t>T</a:t>
            </a:r>
            <a:r>
              <a:rPr lang="en-US" sz="2400" dirty="0" smtClean="0"/>
              <a:t>here </a:t>
            </a:r>
            <a:r>
              <a:rPr lang="en-US" sz="2400" dirty="0"/>
              <a:t>is little control over the flow of patients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2164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Types of </a:t>
            </a:r>
            <a:r>
              <a:rPr lang="en-US" dirty="0" smtClean="0"/>
              <a:t>Appointments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800" dirty="0" smtClean="0"/>
              <a:t>Routine Appointments</a:t>
            </a:r>
          </a:p>
          <a:p>
            <a:pPr lvl="1"/>
            <a:r>
              <a:rPr lang="en-US" sz="2400" dirty="0"/>
              <a:t>S</a:t>
            </a:r>
            <a:r>
              <a:rPr lang="en-US" sz="2400" dirty="0" smtClean="0"/>
              <a:t>een </a:t>
            </a:r>
            <a:r>
              <a:rPr lang="en-US" sz="2400" dirty="0"/>
              <a:t>during the appointment schedule with each routine spaced out according to how long it is expected to take</a:t>
            </a:r>
          </a:p>
          <a:p>
            <a:pPr lvl="2"/>
            <a:r>
              <a:rPr lang="en-US" sz="2000" dirty="0"/>
              <a:t>Yearly physical examinations</a:t>
            </a:r>
          </a:p>
          <a:p>
            <a:pPr lvl="2"/>
            <a:r>
              <a:rPr lang="en-US" sz="2000" dirty="0"/>
              <a:t>Vaccinations</a:t>
            </a:r>
          </a:p>
          <a:p>
            <a:pPr lvl="2"/>
            <a:r>
              <a:rPr lang="en-US" sz="2000" dirty="0"/>
              <a:t>Sick patient exams</a:t>
            </a:r>
          </a:p>
          <a:p>
            <a:endParaRPr lang="en-US" dirty="0"/>
          </a:p>
        </p:txBody>
      </p:sp>
      <p:pic>
        <p:nvPicPr>
          <p:cNvPr id="2050" name="Picture 2" descr="http://www.seymourjohnson.af.mil/shared/media/photodb/photos/2012/07/120710-F-YC840-0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048" y="3391886"/>
            <a:ext cx="4994396" cy="3313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9037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Types of </a:t>
            </a:r>
            <a:r>
              <a:rPr lang="en-US" dirty="0" smtClean="0"/>
              <a:t>Appointments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sz="2800" dirty="0" smtClean="0"/>
              <a:t>Surgical </a:t>
            </a:r>
            <a:r>
              <a:rPr lang="en-US" sz="2800" dirty="0"/>
              <a:t>Appointments</a:t>
            </a:r>
          </a:p>
          <a:p>
            <a:pPr lvl="1"/>
            <a:r>
              <a:rPr lang="en-US" sz="2400" dirty="0"/>
              <a:t>Kept in a separate appointment book and schedule</a:t>
            </a:r>
          </a:p>
          <a:p>
            <a:pPr lvl="1"/>
            <a:r>
              <a:rPr lang="en-US" sz="2400" dirty="0"/>
              <a:t>Done at specific times of the day</a:t>
            </a:r>
          </a:p>
          <a:p>
            <a:pPr lvl="1"/>
            <a:r>
              <a:rPr lang="en-US" sz="2400" dirty="0"/>
              <a:t>May have specific days for specific surgeries</a:t>
            </a:r>
          </a:p>
          <a:p>
            <a:pPr lvl="1"/>
            <a:r>
              <a:rPr lang="en-US" sz="2400" dirty="0"/>
              <a:t>Surgery schedules may have a specific drop off time</a:t>
            </a:r>
          </a:p>
          <a:p>
            <a:pPr lvl="1"/>
            <a:r>
              <a:rPr lang="en-US" sz="2400" dirty="0"/>
              <a:t>Schedule should include the following</a:t>
            </a:r>
            <a:r>
              <a:rPr lang="en-US" sz="2400" dirty="0" smtClean="0"/>
              <a:t>:</a:t>
            </a:r>
          </a:p>
          <a:p>
            <a:pPr lvl="2"/>
            <a:r>
              <a:rPr lang="en-US" sz="2000" dirty="0" smtClean="0"/>
              <a:t>owner name</a:t>
            </a:r>
          </a:p>
          <a:p>
            <a:pPr lvl="2"/>
            <a:r>
              <a:rPr lang="en-US" sz="2000" dirty="0" smtClean="0"/>
              <a:t>phone number</a:t>
            </a:r>
          </a:p>
          <a:p>
            <a:pPr lvl="2"/>
            <a:r>
              <a:rPr lang="en-US" sz="2000" dirty="0" smtClean="0"/>
              <a:t>patient name</a:t>
            </a:r>
          </a:p>
          <a:p>
            <a:pPr lvl="2"/>
            <a:r>
              <a:rPr lang="en-US" sz="2000" dirty="0" smtClean="0"/>
              <a:t>breed </a:t>
            </a:r>
            <a:r>
              <a:rPr lang="en-US" sz="2000" dirty="0"/>
              <a:t>or </a:t>
            </a:r>
            <a:r>
              <a:rPr lang="en-US" sz="2000" dirty="0" smtClean="0"/>
              <a:t>species</a:t>
            </a:r>
          </a:p>
          <a:p>
            <a:pPr lvl="2"/>
            <a:r>
              <a:rPr lang="en-US" sz="2000" dirty="0" smtClean="0"/>
              <a:t>surgical </a:t>
            </a:r>
            <a:r>
              <a:rPr lang="en-US" sz="2000" dirty="0"/>
              <a:t>procedure</a:t>
            </a:r>
          </a:p>
          <a:p>
            <a:endParaRPr lang="en-US" dirty="0"/>
          </a:p>
        </p:txBody>
      </p:sp>
      <p:pic>
        <p:nvPicPr>
          <p:cNvPr id="3074" name="Picture 2" descr="https://encrypted-tbn1.gstatic.com/images?q=tbn:ANd9GcQjr-wto0QQADbWIDr8CEzgiSUPwge5Pw9wP3FwH18mGkVZuN0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9210" y="376518"/>
            <a:ext cx="2468266" cy="1985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639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18</TotalTime>
  <Words>631</Words>
  <Application>Microsoft Office PowerPoint</Application>
  <PresentationFormat>Widescreen</PresentationFormat>
  <Paragraphs>85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Rockwell</vt:lpstr>
      <vt:lpstr>Rockwell Condensed</vt:lpstr>
      <vt:lpstr>Wingdings</vt:lpstr>
      <vt:lpstr>Wood Type</vt:lpstr>
      <vt:lpstr>Practice Management</vt:lpstr>
      <vt:lpstr>Essential Standard 2.00</vt:lpstr>
      <vt:lpstr>Objective 2.01</vt:lpstr>
      <vt:lpstr>Essential Questions: </vt:lpstr>
      <vt:lpstr>Essential Question</vt:lpstr>
      <vt:lpstr>Veterinary Appointment Book</vt:lpstr>
      <vt:lpstr>Types of Appointment Schedules</vt:lpstr>
      <vt:lpstr>Types of Appointments</vt:lpstr>
      <vt:lpstr>Types of Appointments</vt:lpstr>
      <vt:lpstr>Types of Appointments</vt:lpstr>
      <vt:lpstr>Emergency and Walk-In Appointments</vt:lpstr>
      <vt:lpstr>Drop Off Appointments</vt:lpstr>
      <vt:lpstr>House calls</vt:lpstr>
      <vt:lpstr>Organization of the Appointment Book</vt:lpstr>
      <vt:lpstr>Scheduling Appointments</vt:lpstr>
      <vt:lpstr>Working with the client</vt:lpstr>
      <vt:lpstr>Policies and Procedures</vt:lpstr>
    </vt:vector>
  </TitlesOfParts>
  <Company>Wake County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Veterinary Appointments &amp; Scheduling</dc:title>
  <dc:creator>jkinney</dc:creator>
  <cp:lastModifiedBy>Kelly Durdock</cp:lastModifiedBy>
  <cp:revision>4</cp:revision>
  <dcterms:created xsi:type="dcterms:W3CDTF">2015-01-22T13:04:52Z</dcterms:created>
  <dcterms:modified xsi:type="dcterms:W3CDTF">2016-09-11T14:59:50Z</dcterms:modified>
</cp:coreProperties>
</file>