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Sanitation Protocol of Facilities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Veterinary assisting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Sanitation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>
                <a:solidFill>
                  <a:srgbClr val="FF0000"/>
                </a:solidFill>
              </a:rPr>
              <a:t>Cleaning</a:t>
            </a:r>
            <a:r>
              <a:rPr lang="en-US" sz="3600" dirty="0"/>
              <a:t> – physically removing all visible signs of dirt and organic matter such as feces, blood, hair, etc.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Disinfecting</a:t>
            </a:r>
            <a:r>
              <a:rPr lang="en-US" sz="3600" dirty="0"/>
              <a:t> – destroying most microorganisms on nonliving things by physical or chemical means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Sterilizing</a:t>
            </a:r>
            <a:r>
              <a:rPr lang="en-US" sz="3600" dirty="0"/>
              <a:t> – destroying ALL microorganisms and viruses on an object, using chemicals and/or heat under pressure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2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Using </a:t>
            </a:r>
            <a:r>
              <a:rPr lang="en-US" sz="3600" dirty="0">
                <a:solidFill>
                  <a:srgbClr val="FF0000"/>
                </a:solidFill>
              </a:rPr>
              <a:t>a chemical with a mop or sponge</a:t>
            </a:r>
          </a:p>
          <a:p>
            <a:pPr lvl="1"/>
            <a:r>
              <a:rPr lang="en-US" sz="3600" dirty="0"/>
              <a:t>Dusting, mopping, or cleaning up urine or feces within a cage </a:t>
            </a:r>
          </a:p>
          <a:p>
            <a:pPr lvl="1"/>
            <a:r>
              <a:rPr lang="en-US" sz="3600" dirty="0"/>
              <a:t>Removing dirt, debris, and organisms from all surfaces of the veterinary facility </a:t>
            </a:r>
          </a:p>
          <a:p>
            <a:pPr lvl="1"/>
            <a:r>
              <a:rPr lang="en-US" sz="3600" dirty="0"/>
              <a:t>Disinfecting areas to prevent disease spread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4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Process of killing all living organisms on a surface </a:t>
            </a:r>
          </a:p>
          <a:p>
            <a:pPr lvl="1"/>
            <a:r>
              <a:rPr lang="en-US" sz="3200" dirty="0"/>
              <a:t>Typically used in the exam rooms, treatment area, and surgical suite to ensure tables and instruments are free of disease 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Cold Sterilization </a:t>
            </a:r>
          </a:p>
          <a:p>
            <a:pPr lvl="2"/>
            <a:r>
              <a:rPr lang="en-US" sz="2400" dirty="0"/>
              <a:t>Soaking items in a disinfectant chemical until they are used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Cold tray </a:t>
            </a:r>
            <a:r>
              <a:rPr lang="en-US" sz="2400" dirty="0"/>
              <a:t>– holds a chemical that acts as a sterilizing agent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0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Dry Heat or Incineration </a:t>
            </a:r>
          </a:p>
          <a:p>
            <a:pPr lvl="2"/>
            <a:r>
              <a:rPr lang="en-US" sz="2800" dirty="0"/>
              <a:t>Incinerating an object or exposing it to flame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Incinerator</a:t>
            </a:r>
            <a:r>
              <a:rPr lang="en-US" sz="2800" dirty="0"/>
              <a:t> – used to burn the remains of items that have the potential to spread disease </a:t>
            </a:r>
          </a:p>
          <a:p>
            <a:pPr lvl="2"/>
            <a:r>
              <a:rPr lang="en-US" sz="2800" dirty="0"/>
              <a:t>Requires items to be burned to ashes in order to prevent spread of disease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Autoclave</a:t>
            </a:r>
            <a:endParaRPr lang="en-US" sz="3600" dirty="0">
              <a:solidFill>
                <a:srgbClr val="FF0000"/>
              </a:solidFill>
            </a:endParaRPr>
          </a:p>
          <a:p>
            <a:pPr lvl="2"/>
            <a:r>
              <a:rPr lang="en-US" sz="2800" dirty="0"/>
              <a:t>A sealed chamber in which objects are exposed to heat and steam under pressure</a:t>
            </a:r>
          </a:p>
          <a:p>
            <a:pPr lvl="2"/>
            <a:r>
              <a:rPr lang="en-US" sz="2800" dirty="0"/>
              <a:t>Extremely hot temperatures to kill all living organisms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&amp; 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dirty="0"/>
          </a:p>
          <a:p>
            <a:pPr lvl="2"/>
            <a:r>
              <a:rPr lang="en-US" sz="3600" dirty="0">
                <a:solidFill>
                  <a:srgbClr val="FF0000"/>
                </a:solidFill>
              </a:rPr>
              <a:t>Radiation</a:t>
            </a:r>
            <a:r>
              <a:rPr lang="en-US" sz="3600" dirty="0"/>
              <a:t> – using ultraviolet or gamma rays</a:t>
            </a:r>
          </a:p>
          <a:p>
            <a:pPr lvl="2"/>
            <a:r>
              <a:rPr lang="en-US" sz="3600" dirty="0">
                <a:solidFill>
                  <a:srgbClr val="FF0000"/>
                </a:solidFill>
              </a:rPr>
              <a:t>Ultrasound</a:t>
            </a:r>
            <a:r>
              <a:rPr lang="en-US" sz="3600" dirty="0"/>
              <a:t> – passing high frequency sound waves through a solution to create a vibration that scrubs an object to remove debris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Filtration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2"/>
            <a:r>
              <a:rPr lang="en-US" sz="3600" dirty="0"/>
              <a:t>Removing particles from the air, using a physical barrier</a:t>
            </a:r>
          </a:p>
          <a:p>
            <a:pPr lvl="2"/>
            <a:r>
              <a:rPr lang="en-US" sz="3600" dirty="0"/>
              <a:t>Pressurizing room to prevent organisms from entering the facility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9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Isolation Ward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Where contagious patients are kept away from all healthy patients </a:t>
            </a:r>
          </a:p>
          <a:p>
            <a:pPr lvl="1"/>
            <a:r>
              <a:rPr lang="en-US" sz="3600" dirty="0"/>
              <a:t>Separate housing groups</a:t>
            </a:r>
          </a:p>
          <a:p>
            <a:pPr lvl="1"/>
            <a:r>
              <a:rPr lang="en-US" sz="3600" dirty="0"/>
              <a:t>Items </a:t>
            </a:r>
            <a:r>
              <a:rPr lang="en-US" sz="3600" dirty="0">
                <a:solidFill>
                  <a:srgbClr val="FF0000"/>
                </a:solidFill>
              </a:rPr>
              <a:t>never</a:t>
            </a:r>
            <a:r>
              <a:rPr lang="en-US" sz="3600" dirty="0"/>
              <a:t> removed from the location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657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305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Sanitation Protocol of Facilities </vt:lpstr>
      <vt:lpstr>Methods of Sanitation</vt:lpstr>
      <vt:lpstr>Physical Cleaning</vt:lpstr>
      <vt:lpstr>Sterilization</vt:lpstr>
      <vt:lpstr>Sterilization (continued…)</vt:lpstr>
      <vt:lpstr>Sterilization (continued…)</vt:lpstr>
      <vt:lpstr>Radiation &amp; Ultrasound</vt:lpstr>
      <vt:lpstr>Filtration</vt:lpstr>
      <vt:lpstr>Isolation Ward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Sanitation Protocol of Facilities</dc:title>
  <dc:creator>jkinney</dc:creator>
  <cp:lastModifiedBy>Kelly Durdock</cp:lastModifiedBy>
  <cp:revision>3</cp:revision>
  <dcterms:created xsi:type="dcterms:W3CDTF">2015-04-16T13:44:05Z</dcterms:created>
  <dcterms:modified xsi:type="dcterms:W3CDTF">2016-12-06T17:16:02Z</dcterms:modified>
</cp:coreProperties>
</file>